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45897" showSpecialPlsOnTitleSld="0" strictFirstAndLastChars="0">
  <p:sldMasterIdLst>
    <p:sldMasterId id="214748366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GE Inspira Pitch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AA50"/>
    <a:srgbClr val="7A7A7A"/>
    <a:srgbClr val="6B6B6B"/>
    <a:srgbClr val="767676"/>
    <a:srgbClr val="4C4C4C"/>
    <a:srgbClr val="656565"/>
    <a:srgbClr val="CD0078"/>
    <a:srgbClr val="3C73B9"/>
    <a:srgbClr val="EBD7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17" autoAdjust="0"/>
    <p:restoredTop sz="84567" autoAdjust="0"/>
  </p:normalViewPr>
  <p:slideViewPr>
    <p:cSldViewPr snapToGrid="0">
      <p:cViewPr>
        <p:scale>
          <a:sx n="68" d="100"/>
          <a:sy n="68" d="100"/>
        </p:scale>
        <p:origin x="-1506" y="36"/>
      </p:cViewPr>
      <p:guideLst>
        <p:guide orient="horz" pos="1311"/>
        <p:guide orient="horz" pos="3758"/>
        <p:guide orient="horz" pos="1062"/>
        <p:guide orient="horz" pos="449"/>
        <p:guide orient="horz" pos="2849"/>
        <p:guide orient="horz" pos="2153"/>
        <p:guide orient="horz" pos="5442"/>
        <p:guide orient="horz" pos="1954"/>
        <p:guide pos="219"/>
        <p:guide pos="5551"/>
        <p:guide pos="2879"/>
        <p:guide pos="1521"/>
        <p:guide pos="421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95" d="100"/>
          <a:sy n="95" d="100"/>
        </p:scale>
        <p:origin x="-2264" y="-96"/>
      </p:cViewPr>
      <p:guideLst>
        <p:guide orient="horz" pos="3224"/>
        <p:guide orient="horz" pos="6296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213" name="Picture 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0" y="9505262"/>
            <a:ext cx="1552972" cy="53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6214" name="Text Box 22"/>
          <p:cNvSpPr txBox="1">
            <a:spLocks noChangeArrowheads="1"/>
          </p:cNvSpPr>
          <p:nvPr/>
        </p:nvSpPr>
        <p:spPr bwMode="auto">
          <a:xfrm>
            <a:off x="2836331" y="9581412"/>
            <a:ext cx="3902458" cy="43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248A7D45-D04D-4B80-90EF-34F48D18C37A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‹N°›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6875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63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670" y="9505262"/>
            <a:ext cx="1552972" cy="53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12775" y="242888"/>
            <a:ext cx="6110288" cy="45831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954853"/>
            <a:ext cx="5561735" cy="4579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44" tIns="48322" rIns="96644" bIns="483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2836331" y="9581412"/>
            <a:ext cx="3902458" cy="433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>
              <a:lnSpc>
                <a:spcPts val="1100"/>
              </a:lnSpc>
            </a:pPr>
            <a:fld id="{AB69BBA2-4AEB-4B61-8393-54D11319A087}" type="slidenum">
              <a:rPr lang="en-US" sz="900">
                <a:solidFill>
                  <a:srgbClr val="1E4191"/>
                </a:solidFill>
              </a:rPr>
              <a:pPr algn="r">
                <a:lnSpc>
                  <a:spcPts val="1100"/>
                </a:lnSpc>
              </a:pPr>
              <a:t>‹N°›</a:t>
            </a:fld>
            <a:r>
              <a:rPr lang="en-US" sz="900">
                <a:solidFill>
                  <a:srgbClr val="1E4191"/>
                </a:solidFill>
              </a:rPr>
              <a:t> /</a:t>
            </a:r>
          </a:p>
          <a:p>
            <a:pPr algn="r">
              <a:lnSpc>
                <a:spcPts val="1100"/>
              </a:lnSpc>
            </a:pPr>
            <a:r>
              <a:rPr lang="en-US" sz="900">
                <a:solidFill>
                  <a:srgbClr val="1E4191"/>
                </a:solidFill>
              </a:rPr>
              <a:t>GE  / </a:t>
            </a:r>
          </a:p>
          <a:p>
            <a:pPr algn="r"/>
            <a:endParaRPr lang="en-US" sz="900">
              <a:solidFill>
                <a:srgbClr val="1E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704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30000"/>
      </a:spcBef>
      <a:spcAft>
        <a:spcPct val="0"/>
      </a:spcAft>
      <a:defRPr sz="1200" kern="1200">
        <a:solidFill>
          <a:srgbClr val="4157AD"/>
        </a:solidFill>
        <a:latin typeface="GE Inspira Pitch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5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344488" y="263525"/>
            <a:ext cx="8401050" cy="1395413"/>
          </a:xfrm>
        </p:spPr>
        <p:txBody>
          <a:bodyPr/>
          <a:lstStyle>
            <a:lvl1pPr>
              <a:spcBef>
                <a:spcPct val="25000"/>
              </a:spcBef>
              <a:defRPr sz="5000"/>
            </a:lvl1pPr>
          </a:lstStyle>
          <a:p>
            <a:pPr lvl="0"/>
            <a:r>
              <a:rPr lang="fr-FR" noProof="0" smtClean="0"/>
              <a:t>Modifiez le style du titre</a:t>
            </a:r>
            <a:endParaRPr lang="en-US" noProof="0" smtClean="0"/>
          </a:p>
        </p:txBody>
      </p:sp>
      <p:sp>
        <p:nvSpPr>
          <p:cNvPr id="58061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44488" y="1677988"/>
            <a:ext cx="8396287" cy="1752600"/>
          </a:xfrm>
        </p:spPr>
        <p:txBody>
          <a:bodyPr/>
          <a:lstStyle>
            <a:lvl1pPr>
              <a:spcBef>
                <a:spcPct val="0"/>
              </a:spcBef>
              <a:defRPr sz="5000">
                <a:solidFill>
                  <a:schemeClr val="accent2"/>
                </a:solidFill>
              </a:defRPr>
            </a:lvl1pPr>
          </a:lstStyle>
          <a:p>
            <a:pPr lvl="0"/>
            <a:r>
              <a:rPr lang="fr-FR" noProof="0" smtClean="0"/>
              <a:t>Modifiez le style des sous-titres du masque</a:t>
            </a:r>
            <a:endParaRPr lang="en-US" noProof="0" smtClean="0"/>
          </a:p>
        </p:txBody>
      </p:sp>
      <p:pic>
        <p:nvPicPr>
          <p:cNvPr id="580619" name="Picture 1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050" y="5803900"/>
            <a:ext cx="2486025" cy="78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Oran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227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Purpl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85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Cyan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807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Violet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56416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Light Green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182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D:\Documents and Settings\200015691\Desktop\Ivan Files\Downloads\IAW Tagline\IAW Tagline PPT use\One Line-Horizontal\GE_lockup_PMS7455_IaW_pp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7475" y="2733675"/>
            <a:ext cx="3687763" cy="1350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95075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 smtClean="0"/>
              <a:t>GE Title or job number</a:t>
            </a:r>
            <a:endParaRPr lang="en-US" sz="900" dirty="0"/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1900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608245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115736"/>
            <a:ext cx="8459788" cy="4848503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592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4152900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7200"/>
            <a:ext cx="4154488" cy="423703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5916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ontent Placeholder 2"/>
          <p:cNvSpPr>
            <a:spLocks noGrp="1"/>
          </p:cNvSpPr>
          <p:nvPr>
            <p:ph sz="half" idx="10"/>
          </p:nvPr>
        </p:nvSpPr>
        <p:spPr>
          <a:xfrm>
            <a:off x="3206870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1"/>
          </p:nvPr>
        </p:nvSpPr>
        <p:spPr>
          <a:xfrm>
            <a:off x="6063201" y="1727200"/>
            <a:ext cx="2744249" cy="4237038"/>
          </a:xfrm>
        </p:spPr>
        <p:txBody>
          <a:bodyPr/>
          <a:lstStyle>
            <a:lvl1pPr>
              <a:defRPr sz="1800"/>
            </a:lvl1pPr>
            <a:lvl2pPr marL="180975" indent="-179388">
              <a:defRPr sz="1800"/>
            </a:lvl2pPr>
            <a:lvl3pPr marL="361950" indent="-180975">
              <a:defRPr sz="1800"/>
            </a:lvl3pPr>
            <a:lvl4pPr marL="542925" indent="-180975">
              <a:defRPr sz="1800"/>
            </a:lvl4pPr>
            <a:lvl5pPr marL="715963" indent="-173038"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0656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142" y="1736449"/>
            <a:ext cx="4152405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142" y="2189527"/>
            <a:ext cx="4152405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3414" y="1736449"/>
            <a:ext cx="4154036" cy="394355"/>
          </a:xfrm>
        </p:spPr>
        <p:txBody>
          <a:bodyPr anchor="t" anchorCtr="0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3414" y="2189527"/>
            <a:ext cx="4154036" cy="376665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pic>
        <p:nvPicPr>
          <p:cNvPr id="8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42900" y="280988"/>
            <a:ext cx="8459788" cy="99853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13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0801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GB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088" y="6083300"/>
            <a:ext cx="16002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18"/>
          <p:cNvSpPr txBox="1">
            <a:spLocks noChangeArrowheads="1"/>
          </p:cNvSpPr>
          <p:nvPr userDrawn="1"/>
        </p:nvSpPr>
        <p:spPr bwMode="auto">
          <a:xfrm>
            <a:off x="6442075" y="6229350"/>
            <a:ext cx="2455863" cy="4662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lnSpc>
                <a:spcPct val="90000"/>
              </a:lnSpc>
            </a:pPr>
            <a:fld id="{95990F28-EF56-40AF-B6C1-2CF755EA3890}" type="slidenum">
              <a:rPr lang="en-US" sz="900"/>
              <a:pPr algn="r">
                <a:lnSpc>
                  <a:spcPct val="90000"/>
                </a:lnSpc>
              </a:pPr>
              <a:t>‹N°›</a:t>
            </a:fld>
            <a:r>
              <a:rPr lang="en-US" sz="900" dirty="0"/>
              <a:t> </a:t>
            </a:r>
          </a:p>
          <a:p>
            <a:pPr algn="r">
              <a:lnSpc>
                <a:spcPct val="90000"/>
              </a:lnSpc>
            </a:pPr>
            <a:r>
              <a:rPr lang="en-US" sz="900" dirty="0"/>
              <a:t>GE Title or job number </a:t>
            </a:r>
          </a:p>
          <a:p>
            <a:pPr algn="r">
              <a:lnSpc>
                <a:spcPct val="90000"/>
              </a:lnSpc>
            </a:pPr>
            <a:fld id="{F50CD2AD-FBB4-4F75-A08B-B1DD55C25E63}" type="datetime1">
              <a:rPr lang="en-US" sz="900"/>
              <a:pPr algn="r">
                <a:lnSpc>
                  <a:spcPct val="90000"/>
                </a:lnSpc>
              </a:pPr>
              <a:t>3/1/2016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0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734109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Green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52800" y="280800"/>
            <a:ext cx="8460000" cy="997200"/>
          </a:xfrm>
        </p:spPr>
        <p:txBody>
          <a:bodyPr/>
          <a:lstStyle>
            <a:lvl1pPr algn="l">
              <a:defRPr sz="40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</a:t>
            </a:r>
            <a:br>
              <a:rPr lang="en-US" dirty="0" smtClean="0"/>
            </a:br>
            <a:r>
              <a:rPr lang="en-US" dirty="0" smtClean="0"/>
              <a:t>title style</a:t>
            </a:r>
            <a:endParaRPr lang="en-GB" dirty="0"/>
          </a:p>
        </p:txBody>
      </p:sp>
      <p:pic>
        <p:nvPicPr>
          <p:cNvPr id="5" name="Picture 4" descr="GEMeatball&amp;Ta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319088" y="6088063"/>
            <a:ext cx="16081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3774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80988"/>
            <a:ext cx="8459788" cy="998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  <a:endParaRPr lang="en-US" smtClean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727200"/>
            <a:ext cx="8459788" cy="423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80" r:id="rId15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1E4191"/>
          </a:solidFill>
          <a:latin typeface="GE Inspira Pitch" pitchFamily="34" charset="0"/>
        </a:defRPr>
      </a:lvl9pPr>
    </p:titleStyle>
    <p:bodyStyle>
      <a:lvl1pPr algn="l" rtl="0" eaLnBrk="1" fontAlgn="base" hangingPunct="1">
        <a:lnSpc>
          <a:spcPct val="90000"/>
        </a:lnSpc>
        <a:spcBef>
          <a:spcPct val="50000"/>
        </a:spcBef>
        <a:spcAft>
          <a:spcPct val="0"/>
        </a:spcAft>
        <a:buClr>
          <a:srgbClr val="004880"/>
        </a:buClr>
        <a:defRPr sz="3200">
          <a:solidFill>
            <a:srgbClr val="1E4191"/>
          </a:solidFill>
          <a:latin typeface="+mn-lt"/>
          <a:ea typeface="+mn-ea"/>
          <a:cs typeface="+mn-cs"/>
        </a:defRPr>
      </a:lvl1pPr>
      <a:lvl2pPr marL="341313" indent="-339725" algn="l" rtl="0" eaLnBrk="1" fontAlgn="base" hangingPunct="1">
        <a:lnSpc>
          <a:spcPct val="90000"/>
        </a:lnSpc>
        <a:spcBef>
          <a:spcPct val="30000"/>
        </a:spcBef>
        <a:spcAft>
          <a:spcPct val="0"/>
        </a:spcAft>
        <a:buClr>
          <a:srgbClr val="004880"/>
        </a:buClr>
        <a:buFont typeface="GE Inspira Pitch" pitchFamily="34" charset="0"/>
        <a:buChar char="•"/>
        <a:defRPr sz="3200">
          <a:solidFill>
            <a:srgbClr val="1E4191"/>
          </a:solidFill>
          <a:latin typeface="+mn-lt"/>
        </a:defRPr>
      </a:lvl2pPr>
      <a:lvl3pPr marL="744538" indent="-288925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3pPr>
      <a:lvl4pPr marL="1146175" indent="-287338" algn="l" rtl="0" eaLnBrk="1" fontAlgn="base" hangingPunct="1">
        <a:lnSpc>
          <a:spcPct val="90000"/>
        </a:lnSpc>
        <a:spcBef>
          <a:spcPct val="1000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4pPr>
      <a:lvl5pPr marL="1546225" indent="-285750" algn="l" rtl="0" eaLnBrk="1" fontAlgn="base" hangingPunct="1">
        <a:lnSpc>
          <a:spcPct val="90000"/>
        </a:lnSpc>
        <a:spcBef>
          <a:spcPts val="24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5pPr>
      <a:lvl6pPr marL="20034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6pPr>
      <a:lvl7pPr marL="24606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7pPr>
      <a:lvl8pPr marL="29178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8pPr>
      <a:lvl9pPr marL="3375025" indent="-28575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buClr>
          <a:srgbClr val="004880"/>
        </a:buClr>
        <a:buChar char="–"/>
        <a:defRPr sz="3200">
          <a:solidFill>
            <a:srgbClr val="1E419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280989"/>
            <a:ext cx="8604152" cy="866482"/>
          </a:xfrm>
        </p:spPr>
        <p:txBody>
          <a:bodyPr>
            <a:prstTxWarp prst="textTriangleInverted">
              <a:avLst/>
            </a:prstTxWarp>
          </a:bodyPr>
          <a:lstStyle/>
          <a:p>
            <a:pPr algn="ctr"/>
            <a:r>
              <a:rPr lang="fr-FR" sz="2800" dirty="0" smtClean="0">
                <a:solidFill>
                  <a:srgbClr val="00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PLANNING DU </a:t>
            </a:r>
            <a:r>
              <a:rPr lang="fr-FR" sz="2800" dirty="0" smtClean="0">
                <a:solidFill>
                  <a:srgbClr val="00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11 </a:t>
            </a:r>
            <a:r>
              <a:rPr lang="fr-FR" sz="2800" dirty="0" smtClean="0">
                <a:solidFill>
                  <a:srgbClr val="00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AU </a:t>
            </a:r>
            <a:r>
              <a:rPr lang="fr-FR" sz="2800" dirty="0" smtClean="0">
                <a:solidFill>
                  <a:srgbClr val="00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15 AVRIL </a:t>
            </a:r>
            <a:r>
              <a:rPr lang="fr-FR" sz="2800" dirty="0" smtClean="0">
                <a:solidFill>
                  <a:srgbClr val="000000"/>
                </a:solidFill>
                <a:effectLst>
                  <a:glow rad="101600">
                    <a:schemeClr val="accent1">
                      <a:lumMod val="40000"/>
                      <a:lumOff val="60000"/>
                      <a:alpha val="60000"/>
                    </a:schemeClr>
                  </a:glow>
                </a:effectLst>
              </a:rPr>
              <a:t>2016</a:t>
            </a:r>
            <a:endParaRPr lang="fr-FR" sz="2800" dirty="0">
              <a:solidFill>
                <a:srgbClr val="000000"/>
              </a:solidFill>
              <a:effectLst>
                <a:glow rad="101600">
                  <a:schemeClr val="accent1">
                    <a:lumMod val="40000"/>
                    <a:lumOff val="60000"/>
                    <a:alpha val="60000"/>
                  </a:schemeClr>
                </a:glow>
              </a:effectLst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427053" y="2673202"/>
            <a:ext cx="224317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Crêpe  Party</a:t>
            </a:r>
            <a:endParaRPr lang="fr-FR" b="1" dirty="0">
              <a:solidFill>
                <a:srgbClr val="0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6125526" y="4854777"/>
            <a:ext cx="23926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Atelier Fleurs</a:t>
            </a:r>
            <a:endParaRPr lang="fr-FR" sz="4000" b="1" dirty="0">
              <a:solidFill>
                <a:srgbClr val="0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670231" y="1585214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Chasse au trésor</a:t>
            </a:r>
            <a:endParaRPr lang="fr-FR" sz="3600" b="1" dirty="0">
              <a:solidFill>
                <a:srgbClr val="0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05787" y="1241843"/>
            <a:ext cx="27489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Journée à l’envers</a:t>
            </a:r>
            <a:endParaRPr lang="fr-FR" sz="4000" b="1" dirty="0">
              <a:solidFill>
                <a:srgbClr val="0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54212" y="5225530"/>
            <a:ext cx="31623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Sortie </a:t>
            </a:r>
            <a:r>
              <a:rPr lang="fr-FR" sz="4000" b="1" dirty="0" smtClean="0">
                <a:solidFill>
                  <a:srgbClr val="000000"/>
                </a:solidFill>
                <a:latin typeface="Blackadder ITC" panose="04020505051007020D02" pitchFamily="82" charset="0"/>
              </a:rPr>
              <a:t>Bowling</a:t>
            </a:r>
            <a:endParaRPr lang="fr-FR" sz="4000" b="1" dirty="0">
              <a:solidFill>
                <a:srgbClr val="000000"/>
              </a:solidFill>
              <a:latin typeface="Blackadder ITC" panose="04020505051007020D02" pitchFamily="82" charset="0"/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2950897" y="2494405"/>
            <a:ext cx="3195490" cy="1095721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llipse 15"/>
          <p:cNvSpPr/>
          <p:nvPr/>
        </p:nvSpPr>
        <p:spPr>
          <a:xfrm>
            <a:off x="228600" y="4861103"/>
            <a:ext cx="4047978" cy="1430327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158115" y="1147470"/>
            <a:ext cx="3526450" cy="1512203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5733096" y="4854777"/>
            <a:ext cx="2998470" cy="138320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514535" y="1321944"/>
            <a:ext cx="3432517" cy="1243338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055" y="2123111"/>
            <a:ext cx="3240000" cy="324000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3055" y="2659673"/>
            <a:ext cx="1908000" cy="2166876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681" y="2735111"/>
            <a:ext cx="1556350" cy="201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4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GE Colour Palette">
      <a:dk1>
        <a:srgbClr val="1E4191"/>
      </a:dk1>
      <a:lt1>
        <a:srgbClr val="FFFFFF"/>
      </a:lt1>
      <a:dk2>
        <a:srgbClr val="FF6600"/>
      </a:dk2>
      <a:lt2>
        <a:srgbClr val="EE3324"/>
      </a:lt2>
      <a:accent1>
        <a:srgbClr val="711371"/>
      </a:accent1>
      <a:accent2>
        <a:srgbClr val="28B9F5"/>
      </a:accent2>
      <a:accent3>
        <a:srgbClr val="00AA50"/>
      </a:accent3>
      <a:accent4>
        <a:srgbClr val="CD0078"/>
      </a:accent4>
      <a:accent5>
        <a:srgbClr val="76B900"/>
      </a:accent5>
      <a:accent6>
        <a:srgbClr val="EBD70A"/>
      </a:accent6>
      <a:hlink>
        <a:srgbClr val="EE3324"/>
      </a:hlink>
      <a:folHlink>
        <a:srgbClr val="EE3324"/>
      </a:folHlink>
    </a:clrScheme>
    <a:fontScheme name="GE Fonts">
      <a:majorFont>
        <a:latin typeface="GE Inspira Pitch"/>
        <a:ea typeface=""/>
        <a:cs typeface=""/>
      </a:majorFont>
      <a:minorFont>
        <a:latin typeface="GE Inspira Pitc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4880"/>
      </a:dk2>
      <a:lt2>
        <a:srgbClr val="CECECE"/>
      </a:lt2>
      <a:accent1>
        <a:srgbClr val="004880"/>
      </a:accent1>
      <a:accent2>
        <a:srgbClr val="B3D7E8"/>
      </a:accent2>
      <a:accent3>
        <a:srgbClr val="FFFFFF"/>
      </a:accent3>
      <a:accent4>
        <a:srgbClr val="000000"/>
      </a:accent4>
      <a:accent5>
        <a:srgbClr val="AAB1C0"/>
      </a:accent5>
      <a:accent6>
        <a:srgbClr val="A2C3D2"/>
      </a:accent6>
      <a:hlink>
        <a:srgbClr val="094CAD"/>
      </a:hlink>
      <a:folHlink>
        <a:srgbClr val="4393C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105</TotalTime>
  <Words>19</Words>
  <Application>Microsoft Office PowerPoint</Application>
  <PresentationFormat>Affichage à l'écran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blank</vt:lpstr>
      <vt:lpstr>PLANNING DU 11 AU 15 AVRIL 2016</vt:lpstr>
    </vt:vector>
  </TitlesOfParts>
  <Company>GE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PLANNING DU 19 AU 23 OCTOBRE 2015 SEMAINE HALLOWEN</dc:title>
  <dc:creator>GE User</dc:creator>
  <cp:keywords>September 22, 2004 – Version 1.1</cp:keywords>
  <dc:description>General Electric Company 2004</dc:description>
  <cp:lastModifiedBy>GE User</cp:lastModifiedBy>
  <cp:revision>16</cp:revision>
  <cp:lastPrinted>2016-01-14T09:00:48Z</cp:lastPrinted>
  <dcterms:created xsi:type="dcterms:W3CDTF">2015-09-22T19:58:04Z</dcterms:created>
  <dcterms:modified xsi:type="dcterms:W3CDTF">2016-03-01T17:50:48Z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alette">
    <vt:lpwstr>GE Template</vt:lpwstr>
  </property>
  <property fmtid="{D5CDD505-2E9C-101B-9397-08002B2CF9AE}" pid="3" name="WizKit Template Type">
    <vt:lpwstr>Onscreen</vt:lpwstr>
  </property>
  <property fmtid="{D5CDD505-2E9C-101B-9397-08002B2CF9AE}" pid="4" name="WizKit Template Version">
    <vt:i4>4</vt:i4>
  </property>
  <property fmtid="{D5CDD505-2E9C-101B-9397-08002B2CF9AE}" pid="5" name="TB4 template version">
    <vt:r8>4</vt:r8>
  </property>
  <property fmtid="{D5CDD505-2E9C-101B-9397-08002B2CF9AE}" pid="6" name="TB4 template type">
    <vt:lpwstr>onscreen</vt:lpwstr>
  </property>
</Properties>
</file>